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74" r:id="rId9"/>
    <p:sldId id="260" r:id="rId10"/>
    <p:sldId id="262" r:id="rId11"/>
    <p:sldId id="275" r:id="rId12"/>
    <p:sldId id="273" r:id="rId13"/>
    <p:sldId id="266" r:id="rId14"/>
    <p:sldId id="267" r:id="rId15"/>
    <p:sldId id="269" r:id="rId16"/>
    <p:sldId id="276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E93"/>
    <a:srgbClr val="BE12B2"/>
    <a:srgbClr val="FF1D1D"/>
    <a:srgbClr val="37AFA8"/>
    <a:srgbClr val="FF3F3F"/>
    <a:srgbClr val="37AFC4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37AFA8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60E93"/>
                </a:solidFill>
                <a:latin typeface="Arial Black" panose="020B0A04020102020204" pitchFamily="34" charset="0"/>
              </a:rPr>
              <a:t>o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srgbClr val="F60E93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Libro para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Colorear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6234-532D-4ABD-954C-D83FD0D5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63497"/>
            <a:ext cx="50292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Almohada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D3ECE-280D-4FCF-A4CB-98ED211D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092" y="1888761"/>
            <a:ext cx="3721308" cy="372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242BC-FEC6-4B19-B09B-E835590F2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0831" y="1234363"/>
            <a:ext cx="7772400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B26D0-6618-19A3-3CED-FE4F58303060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F0156-773F-06C2-E013-C6F8D961E57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921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Colchón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E4C26-6789-4825-911F-D1BFEF63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4" y="2414323"/>
            <a:ext cx="5950618" cy="595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96E79-41A5-448C-B9A1-51591560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762" y="2166257"/>
            <a:ext cx="3439886" cy="3439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E5C00-A16C-916B-6659-708525FCAF6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79E1F-56A3-5CC8-B8BA-94821108AFB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1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57190" y="661252"/>
            <a:ext cx="4388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Colcha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65CC2-C1F0-47E4-B28D-488F4D88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65" y="2274710"/>
            <a:ext cx="2534073" cy="2534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A3ED3-900D-4883-97EA-F28718C2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65" y="1632287"/>
            <a:ext cx="6660255" cy="6660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02AE9-9FA5-7BD9-4379-DB8A5CAD6E5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BA4BE-1CF9-FC84-57F5-123D9DB98DF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8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Telón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E8009-F453-4DAA-882B-F7E2FD1A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4637" y="1568303"/>
            <a:ext cx="6729951" cy="6729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FE463-6423-4C2B-B49F-5F98CB4B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6543" y="1955135"/>
            <a:ext cx="4184978" cy="4184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AFB8-F22A-64BB-4303-AA666AC862C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3532F-2BB1-D30D-C2F3-4CE665698C6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199" y="795135"/>
            <a:ext cx="48517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Despertador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A78E4-6890-4D81-BD9C-16D59367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3371" y="2085650"/>
            <a:ext cx="3374277" cy="3374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F3C6B-2315-4BDD-B40B-A5D94DCB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2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44" y="1374963"/>
            <a:ext cx="6576935" cy="6576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B5BE8-8ACD-D905-D061-0FAB3941653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36DF7-FDE0-EAF5-EA20-6CB7F5939F1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65219" y="795135"/>
            <a:ext cx="48761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Ventana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715DD-2F54-4515-A640-8D7FE4DC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0" y="1612035"/>
            <a:ext cx="5533572" cy="553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0F27-A74B-4CD0-8673-954F9A8A7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8286" y="1294450"/>
            <a:ext cx="8300358" cy="8300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0D07E-FB30-B3E1-FC11-A7FF06E68A6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96E63-1032-A82B-36B0-0D3FF2FDE27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31294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Espejo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430B4-18AB-DE07-623B-DAF2091F2C56}"/>
              </a:ext>
            </a:extLst>
          </p:cNvPr>
          <p:cNvSpPr txBox="1"/>
          <p:nvPr/>
        </p:nvSpPr>
        <p:spPr>
          <a:xfrm>
            <a:off x="1236247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Mirror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9A9F-C8C3-373E-DC8D-02A7A176919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B0E64-D1FA-125E-6B40-87102AE578B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Cama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6705-A6E0-434A-8D07-D23F8B77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0970" y="1969920"/>
            <a:ext cx="3497430" cy="349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7827B-5673-43CA-B734-2766AA73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7772400" cy="777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4DA46C-EBAF-05E7-AC96-D4B3D233DF7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A2D0C-70CB-5620-7D65-EE7DD11F710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957152"/>
            <a:ext cx="383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Armario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01319-A6FE-46A4-9178-C6A8F13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9511" y="1429155"/>
            <a:ext cx="1429155" cy="142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3F0D7-5BD3-4849-9029-437059F7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5269" y="1748366"/>
            <a:ext cx="790731" cy="790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792B9-8EF7-4B6B-B990-8DF757AB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11" y="1308266"/>
            <a:ext cx="6301461" cy="6301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15CC0E-3776-4505-9C9F-258FD20D6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019" y="2143731"/>
            <a:ext cx="2762812" cy="276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74B1E-D41B-43AA-B128-3EB6960E53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0918" l="9961" r="89844">
                        <a14:foregroundMark x1="46777" y1="33203" x2="59570" y2="44824"/>
                        <a14:foregroundMark x1="59570" y1="44824" x2="77930" y2="79395"/>
                        <a14:foregroundMark x1="77930" y1="79395" x2="63672" y2="84668"/>
                        <a14:foregroundMark x1="63672" y1="84668" x2="59766" y2="84082"/>
                        <a14:foregroundMark x1="75781" y1="72949" x2="75977" y2="40332"/>
                        <a14:foregroundMark x1="75977" y1="40332" x2="70215" y2="37402"/>
                        <a14:foregroundMark x1="70215" y1="37402" x2="70117" y2="37402"/>
                        <a14:foregroundMark x1="83691" y1="85156" x2="83691" y2="85156"/>
                        <a14:foregroundMark x1="83301" y1="85156" x2="80371" y2="42480"/>
                        <a14:foregroundMark x1="80859" y1="26758" x2="65332" y2="41504"/>
                        <a14:foregroundMark x1="82324" y1="25195" x2="68652" y2="27734"/>
                        <a14:foregroundMark x1="83691" y1="25195" x2="83691" y2="25195"/>
                        <a14:foregroundMark x1="78711" y1="25195" x2="78711" y2="25195"/>
                        <a14:foregroundMark x1="60645" y1="25000" x2="58105" y2="36133"/>
                        <a14:foregroundMark x1="58105" y1="36133" x2="58691" y2="37402"/>
                        <a14:foregroundMark x1="38086" y1="25293" x2="56250" y2="27051"/>
                        <a14:foregroundMark x1="56250" y1="27051" x2="63281" y2="25488"/>
                        <a14:foregroundMark x1="63281" y1="25488" x2="63867" y2="25195"/>
                        <a14:foregroundMark x1="26953" y1="25000" x2="26953" y2="25000"/>
                        <a14:foregroundMark x1="35254" y1="25000" x2="35449" y2="25000"/>
                        <a14:foregroundMark x1="43457" y1="25293" x2="43457" y2="25293"/>
                        <a14:foregroundMark x1="51465" y1="25000" x2="51465" y2="25000"/>
                        <a14:foregroundMark x1="75684" y1="25293" x2="75684" y2="25293"/>
                        <a14:foregroundMark x1="79688" y1="24414" x2="79688" y2="24414"/>
                        <a14:foregroundMark x1="83496" y1="24609" x2="83496" y2="24609"/>
                        <a14:foregroundMark x1="83789" y1="28711" x2="83789" y2="28711"/>
                        <a14:foregroundMark x1="83691" y1="51953" x2="83691" y2="51953"/>
                        <a14:foregroundMark x1="83789" y1="59180" x2="83789" y2="59180"/>
                        <a14:foregroundMark x1="83594" y1="56738" x2="83594" y2="56738"/>
                        <a14:foregroundMark x1="83789" y1="54688" x2="83789" y2="54199"/>
                        <a14:foregroundMark x1="83594" y1="65820" x2="83594" y2="65820"/>
                        <a14:foregroundMark x1="70703" y1="73535" x2="56641" y2="65918"/>
                        <a14:foregroundMark x1="56641" y1="65918" x2="56543" y2="61035"/>
                        <a14:foregroundMark x1="79297" y1="57520" x2="75293" y2="71777"/>
                        <a14:foregroundMark x1="81348" y1="62402" x2="75293" y2="74219"/>
                        <a14:foregroundMark x1="71777" y1="68750" x2="71484" y2="59570"/>
                        <a14:foregroundMark x1="81543" y1="77539" x2="79199" y2="79395"/>
                        <a14:foregroundMark x1="81543" y1="85449" x2="73926" y2="87988"/>
                        <a14:foregroundMark x1="72020" y1="88011" x2="65820" y2="88086"/>
                        <a14:foregroundMark x1="28619" y1="88650" x2="24902" y2="83301"/>
                        <a14:foregroundMark x1="24949" y1="74902" x2="24986" y2="68309"/>
                        <a14:foregroundMark x1="24902" y1="83301" x2="24949" y2="74902"/>
                        <a14:foregroundMark x1="24707" y1="87402" x2="24707" y2="87402"/>
                        <a14:foregroundMark x1="24512" y1="85254" x2="24512" y2="85254"/>
                        <a14:foregroundMark x1="24707" y1="89063" x2="24707" y2="89063"/>
                        <a14:foregroundMark x1="68457" y1="30273" x2="66211" y2="39355"/>
                        <a14:foregroundMark x1="48047" y1="25098" x2="48047" y2="25098"/>
                        <a14:foregroundMark x1="40723" y1="25195" x2="40723" y2="25195"/>
                        <a14:foregroundMark x1="33691" y1="25000" x2="33691" y2="25000"/>
                        <a14:foregroundMark x1="29688" y1="24805" x2="29688" y2="24805"/>
                        <a14:foregroundMark x1="42578" y1="24902" x2="42578" y2="24121"/>
                        <a14:foregroundMark x1="38379" y1="25098" x2="38379" y2="25098"/>
                        <a14:foregroundMark x1="47168" y1="25293" x2="47168" y2="25293"/>
                        <a14:foregroundMark x1="39648" y1="25000" x2="39648" y2="25000"/>
                        <a14:foregroundMark x1="24609" y1="25391" x2="24609" y2="25391"/>
                        <a14:foregroundMark x1="24219" y1="25098" x2="32813" y2="24805"/>
                        <a14:foregroundMark x1="32813" y1="24805" x2="37598" y2="25098"/>
                        <a14:foregroundMark x1="24121" y1="25195" x2="24121" y2="25098"/>
                        <a14:foregroundMark x1="68164" y1="24609" x2="68164" y2="24609"/>
                        <a14:foregroundMark x1="73047" y1="24609" x2="73047" y2="24609"/>
                        <a14:foregroundMark x1="76855" y1="24512" x2="76855" y2="24512"/>
                        <a14:foregroundMark x1="76855" y1="24512" x2="76855" y2="24512"/>
                        <a14:foregroundMark x1="41211" y1="24316" x2="41211" y2="24316"/>
                        <a14:foregroundMark x1="30664" y1="24316" x2="30664" y2="24316"/>
                        <a14:foregroundMark x1="25488" y1="24414" x2="25488" y2="24414"/>
                        <a14:foregroundMark x1="24512" y1="24805" x2="24512" y2="24805"/>
                        <a14:foregroundMark x1="24121" y1="24805" x2="24121" y2="24805"/>
                        <a14:foregroundMark x1="27539" y1="24512" x2="27539" y2="24512"/>
                        <a14:foregroundMark x1="33105" y1="24316" x2="33105" y2="24316"/>
                        <a14:foregroundMark x1="38770" y1="24316" x2="38770" y2="24316"/>
                        <a14:foregroundMark x1="36133" y1="24414" x2="36133" y2="24414"/>
                        <a14:foregroundMark x1="40039" y1="24414" x2="40039" y2="24414"/>
                        <a14:foregroundMark x1="34766" y1="24219" x2="34766" y2="24219"/>
                        <a14:foregroundMark x1="38086" y1="24219" x2="38086" y2="24219"/>
                        <a14:foregroundMark x1="43848" y1="24414" x2="43848" y2="24414"/>
                        <a14:foregroundMark x1="28906" y1="24414" x2="28906" y2="24414"/>
                        <a14:foregroundMark x1="24609" y1="55859" x2="24609" y2="55859"/>
                        <a14:foregroundMark x1="24219" y1="45996" x2="24219" y2="45996"/>
                        <a14:foregroundMark x1="24512" y1="39746" x2="24512" y2="39746"/>
                        <a14:foregroundMark x1="24512" y1="35938" x2="24512" y2="35938"/>
                        <a14:foregroundMark x1="24609" y1="32520" x2="24609" y2="32520"/>
                        <a14:foregroundMark x1="24609" y1="28809" x2="24609" y2="28809"/>
                        <a14:foregroundMark x1="24609" y1="27832" x2="24902" y2="38867"/>
                        <a14:foregroundMark x1="24902" y1="52441" x2="25391" y2="39258"/>
                        <a14:foregroundMark x1="24902" y1="39941" x2="25879" y2="45215"/>
                        <a14:foregroundMark x1="24902" y1="45215" x2="24707" y2="41699"/>
                        <a14:foregroundMark x1="83691" y1="66134" x2="83691" y2="62500"/>
                        <a14:foregroundMark x1="83594" y1="78027" x2="83301" y2="72559"/>
                        <a14:foregroundMark x1="83414" y1="69336" x2="83496" y2="67773"/>
                        <a14:foregroundMark x1="83301" y1="71484" x2="83414" y2="69336"/>
                        <a14:foregroundMark x1="25000" y1="90332" x2="25000" y2="90332"/>
                        <a14:foregroundMark x1="61426" y1="25977" x2="44727" y2="25195"/>
                        <a14:foregroundMark x1="46387" y1="25000" x2="53711" y2="24805"/>
                        <a14:foregroundMark x1="53711" y1="24805" x2="60742" y2="24805"/>
                        <a14:foregroundMark x1="36621" y1="25000" x2="26465" y2="25195"/>
                        <a14:foregroundMark x1="26953" y1="24316" x2="26953" y2="24316"/>
                        <a14:foregroundMark x1="32324" y1="24219" x2="32227" y2="24219"/>
                        <a14:foregroundMark x1="29590" y1="24512" x2="29590" y2="24512"/>
                        <a14:foregroundMark x1="30371" y1="24707" x2="58789" y2="31348"/>
                        <a14:foregroundMark x1="37207" y1="24512" x2="37207" y2="24512"/>
                        <a14:foregroundMark x1="82813" y1="31250" x2="82813" y2="46289"/>
                        <a14:foregroundMark x1="83496" y1="31348" x2="82715" y2="49512"/>
                        <a14:foregroundMark x1="83203" y1="54102" x2="81836" y2="30078"/>
                        <a14:foregroundMark x1="83789" y1="32227" x2="83789" y2="34277"/>
                        <a14:foregroundMark x1="83984" y1="50488" x2="83789" y2="36914"/>
                        <a14:foregroundMark x1="68457" y1="49023" x2="68457" y2="41211"/>
                        <a14:foregroundMark x1="68457" y1="41211" x2="70605" y2="65820"/>
                        <a14:foregroundMark x1="54102" y1="68750" x2="53125" y2="54395"/>
                        <a14:foregroundMark x1="53125" y1="54395" x2="52148" y2="68750"/>
                        <a14:foregroundMark x1="52148" y1="68750" x2="52148" y2="68750"/>
                        <a14:foregroundMark x1="24844" y1="63884" x2="24512" y2="43945"/>
                        <a14:foregroundMark x1="25028" y1="74902" x2="24856" y2="64579"/>
                        <a14:foregroundMark x1="25195" y1="84961" x2="25028" y2="74902"/>
                        <a14:foregroundMark x1="83691" y1="72070" x2="83691" y2="72070"/>
                        <a14:foregroundMark x1="83594" y1="70605" x2="83594" y2="70605"/>
                        <a14:foregroundMark x1="83594" y1="73340" x2="83594" y2="73340"/>
                        <a14:foregroundMark x1="83789" y1="80957" x2="83789" y2="80957"/>
                        <a14:foregroundMark x1="83887" y1="88379" x2="83887" y2="87891"/>
                        <a14:foregroundMark x1="83691" y1="85352" x2="83496" y2="84277"/>
                        <a14:foregroundMark x1="83789" y1="86426" x2="83789" y2="86426"/>
                        <a14:foregroundMark x1="83691" y1="90430" x2="83691" y2="89551"/>
                        <a14:foregroundMark x1="25391" y1="90723" x2="25391" y2="90723"/>
                        <a14:foregroundMark x1="24316" y1="84766" x2="24316" y2="84570"/>
                        <a14:foregroundMark x1="47348" y1="88519" x2="30078" y2="88184"/>
                        <a14:foregroundMark x1="65332" y1="88867" x2="51411" y2="88597"/>
                        <a14:foregroundMark x1="82910" y1="90918" x2="82910" y2="90918"/>
                        <a14:foregroundMark x1="82715" y1="89160" x2="82520" y2="89160"/>
                        <a14:foregroundMark x1="78906" y1="88867" x2="78906" y2="88867"/>
                        <a14:foregroundMark x1="73047" y1="88770" x2="73047" y2="88770"/>
                        <a14:backgroundMark x1="19141" y1="78125" x2="14258" y2="33691"/>
                        <a14:backgroundMark x1="14258" y1="33691" x2="19824" y2="20117"/>
                        <a14:backgroundMark x1="19824" y1="20117" x2="74023" y2="16504"/>
                        <a14:backgroundMark x1="74023" y1="16504" x2="77246" y2="16797"/>
                        <a14:backgroundMark x1="44922" y1="21777" x2="29102" y2="21777"/>
                        <a14:backgroundMark x1="29102" y1="21777" x2="20508" y2="24219"/>
                        <a14:backgroundMark x1="20508" y1="24219" x2="22754" y2="30859"/>
                        <a14:backgroundMark x1="22925" y1="35938" x2="23047" y2="39551"/>
                        <a14:backgroundMark x1="22754" y1="30859" x2="22925" y2="35938"/>
                        <a14:backgroundMark x1="23047" y1="39551" x2="23047" y2="39746"/>
                        <a14:backgroundMark x1="56348" y1="16504" x2="75586" y2="19629"/>
                        <a14:backgroundMark x1="75586" y1="19629" x2="77930" y2="19629"/>
                        <a14:backgroundMark x1="86719" y1="85645" x2="88086" y2="60938"/>
                        <a14:backgroundMark x1="84961" y1="86133" x2="88574" y2="70117"/>
                        <a14:backgroundMark x1="88574" y1="70117" x2="88574" y2="70117"/>
                        <a14:backgroundMark x1="85352" y1="66113" x2="85547" y2="81543"/>
                        <a14:backgroundMark x1="84668" y1="71973" x2="84668" y2="71973"/>
                        <a14:backgroundMark x1="27441" y1="90039" x2="58398" y2="90723"/>
                        <a14:backgroundMark x1="66016" y1="89955" x2="71973" y2="89355"/>
                        <a14:backgroundMark x1="58398" y1="90723" x2="63404" y2="90219"/>
                        <a14:backgroundMark x1="71973" y1="89355" x2="78516" y2="90039"/>
                        <a14:backgroundMark x1="66309" y1="90332" x2="50781" y2="90527"/>
                        <a14:backgroundMark x1="50781" y1="90527" x2="49902" y2="90820"/>
                        <a14:backgroundMark x1="81543" y1="89453" x2="75977" y2="91406"/>
                        <a14:backgroundMark x1="59863" y1="90332" x2="49707" y2="90332"/>
                        <a14:backgroundMark x1="46484" y1="89844" x2="54590" y2="90137"/>
                        <a14:backgroundMark x1="15820" y1="86035" x2="17090" y2="76855"/>
                        <a14:backgroundMark x1="22363" y1="68750" x2="22266" y2="60645"/>
                        <a14:backgroundMark x1="23242" y1="63965" x2="22656" y2="70605"/>
                        <a14:backgroundMark x1="22656" y1="73535" x2="23047" y2="76660"/>
                        <a14:backgroundMark x1="23535" y1="76074" x2="23535" y2="74121"/>
                        <a14:backgroundMark x1="23828" y1="63770" x2="23242" y2="68945"/>
                        <a14:backgroundMark x1="23926" y1="65820" x2="23828" y2="65430"/>
                        <a14:backgroundMark x1="23926" y1="63965" x2="23340" y2="63281"/>
                        <a14:backgroundMark x1="23828" y1="74902" x2="23828" y2="74902"/>
                        <a14:backgroundMark x1="24023" y1="75000" x2="24023" y2="75000"/>
                        <a14:backgroundMark x1="84375" y1="69336" x2="84375" y2="69336"/>
                        <a14:backgroundMark x1="83105" y1="91113" x2="83105" y2="91113"/>
                        <a14:backgroundMark x1="77441" y1="22363" x2="57617" y2="21387"/>
                      </a14:backgroundRemoval>
                    </a14:imgEffect>
                  </a14:imgLayer>
                </a14:imgProps>
              </a:ext>
            </a:extLst>
          </a:blip>
          <a:srcRect l="21405" t="22495" r="13790" b="7811"/>
          <a:stretch/>
        </p:blipFill>
        <p:spPr>
          <a:xfrm>
            <a:off x="-1840296" y="1429155"/>
            <a:ext cx="1574528" cy="1693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620853-A061-30D5-3017-647DA695E95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D7C1C-329B-416C-0CB2-7FF80766D62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60324" y="1032242"/>
            <a:ext cx="5098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Mesita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de </a:t>
            </a: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noche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DF6B5-478D-4A2A-987E-6286777C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552" y="2393429"/>
            <a:ext cx="3343848" cy="3343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58F24-C3A2-4219-954E-E6E73569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0646" y="1429155"/>
            <a:ext cx="6377872" cy="6377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14E84-01FA-D89F-EE35-E5B5B1F8917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A8909-FAA1-3A78-BED1-ED49B892CF3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65220" y="795135"/>
            <a:ext cx="460630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Lámpara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65AB4-C290-46FD-97A0-560C1824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1839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791D8-5D34-4CE7-A7BE-F7852D8A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383" y="1933731"/>
            <a:ext cx="4347148" cy="4347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E07363-8303-24F1-B1F0-5B9CA903A4F0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C1343-1329-C512-AA46-29F82291647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1" y="795135"/>
            <a:ext cx="48740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Alfombra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26457-085A-4F9C-97EB-BFC24DD6D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9605" y="1840043"/>
            <a:ext cx="4092314" cy="409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20FF5-64C9-4A26-87E8-B8D640C0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1904" y="795135"/>
            <a:ext cx="7642154" cy="7642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36E9C-2B9B-B251-901D-402E6FC7A0A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44852-0E44-B257-BD9A-59BF867936E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0737" y="969208"/>
            <a:ext cx="401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Escritorio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7590-D10A-46A7-AEBC-19E2F51E5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8887" r="92871">
                        <a14:foregroundMark x1="68652" y1="9082" x2="70313" y2="13672"/>
                        <a14:foregroundMark x1="90625" y1="31836" x2="91797" y2="78711"/>
                        <a14:foregroundMark x1="8984" y1="36035" x2="8984" y2="36035"/>
                        <a14:foregroundMark x1="73633" y1="24316" x2="71094" y2="24316"/>
                        <a14:foregroundMark x1="92871" y1="56641" x2="92871" y2="56641"/>
                        <a14:foregroundMark x1="69238" y1="75586" x2="69238" y2="75586"/>
                        <a14:foregroundMark x1="54297" y1="72656" x2="54297" y2="72656"/>
                        <a14:foregroundMark x1="56152" y1="75879" x2="56152" y2="75879"/>
                        <a14:foregroundMark x1="59082" y1="76270" x2="59082" y2="76270"/>
                        <a14:foregroundMark x1="31836" y1="88770" x2="31836" y2="88770"/>
                        <a14:foregroundMark x1="30664" y1="86719" x2="30664" y2="86719"/>
                        <a14:foregroundMark x1="30469" y1="85449" x2="30469" y2="85449"/>
                        <a14:foregroundMark x1="10742" y1="70313" x2="10742" y2="70313"/>
                        <a14:foregroundMark x1="16309" y1="82129" x2="16309" y2="82129"/>
                        <a14:foregroundMark x1="77344" y1="76953" x2="77344" y2="76953"/>
                        <a14:foregroundMark x1="78516" y1="75977" x2="78516" y2="75977"/>
                        <a14:foregroundMark x1="68457" y1="75195" x2="68457" y2="75195"/>
                        <a14:foregroundMark x1="70410" y1="79980" x2="70410" y2="79980"/>
                        <a14:foregroundMark x1="77539" y1="77734" x2="77539" y2="77734"/>
                        <a14:foregroundMark x1="77246" y1="78711" x2="77246" y2="78711"/>
                        <a14:foregroundMark x1="76758" y1="80566" x2="76758" y2="80566"/>
                        <a14:foregroundMark x1="77344" y1="79395" x2="77344" y2="79395"/>
                        <a14:foregroundMark x1="70605" y1="78809" x2="70605" y2="78809"/>
                        <a14:foregroundMark x1="69727" y1="76367" x2="69727" y2="76367"/>
                        <a14:foregroundMark x1="70117" y1="78125" x2="70117" y2="78125"/>
                        <a14:backgroundMark x1="21973" y1="81934" x2="25195" y2="85840"/>
                        <a14:backgroundMark x1="67480" y1="81152" x2="64746" y2="75977"/>
                        <a14:backgroundMark x1="15039" y1="83496" x2="15039" y2="83496"/>
                        <a14:backgroundMark x1="17676" y1="82617" x2="17676" y2="82617"/>
                        <a14:backgroundMark x1="17480" y1="82324" x2="16992" y2="82813"/>
                        <a14:backgroundMark x1="68773" y1="78613" x2="69531" y2="79785"/>
                        <a14:backgroundMark x1="68457" y1="78125" x2="68773" y2="78613"/>
                        <a14:backgroundMark x1="67383" y1="76465" x2="68457" y2="78125"/>
                        <a14:backgroundMark x1="68696" y1="78125" x2="68848" y2="79395"/>
                        <a14:backgroundMark x1="68555" y1="76953" x2="68696" y2="78125"/>
                        <a14:backgroundMark x1="69629" y1="81543" x2="69922" y2="81836"/>
                        <a14:backgroundMark x1="70215" y1="81348" x2="70215" y2="81348"/>
                        <a14:backgroundMark x1="72949" y1="82715" x2="72949" y2="82715"/>
                        <a14:backgroundMark x1="74609" y1="82715" x2="74609" y2="82715"/>
                        <a14:backgroundMark x1="78516" y1="80957" x2="78516" y2="80957"/>
                        <a14:backgroundMark x1="79102" y1="78613" x2="79102" y2="78613"/>
                        <a14:backgroundMark x1="79020" y1="79395" x2="78809" y2="80664"/>
                        <a14:backgroundMark x1="79134" y1="78711" x2="79020" y2="79395"/>
                        <a14:backgroundMark x1="79297" y1="77734" x2="79134" y2="78711"/>
                        <a14:backgroundMark x1="78809" y1="76953" x2="78711" y2="77148"/>
                        <a14:backgroundMark x1="78384" y1="79395" x2="78320" y2="80664"/>
                        <a14:backgroundMark x1="78418" y1="78711" x2="78384" y2="79395"/>
                        <a14:backgroundMark x1="77734" y1="81738" x2="77734" y2="81738"/>
                        <a14:backgroundMark x1="77539" y1="81445" x2="77539" y2="81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4008" y="787840"/>
            <a:ext cx="1649007" cy="164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6478C-9223-4F0D-9562-74DBA278D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477" y="2169537"/>
            <a:ext cx="3061740" cy="306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74621-DBBA-4290-A1B6-F51CE3BA4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44" y="1221988"/>
            <a:ext cx="6550412" cy="6550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FE11C-C04A-F3E2-C076-7DEF0D07DD3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736A4-B174-BAA9-A3EE-D34981A9580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62757" y="1112145"/>
            <a:ext cx="3695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Silla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711B5-20B8-465A-8C27-1987B4B2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430" l="9961" r="89844">
                        <a14:foregroundMark x1="45703" y1="90430" x2="49707" y2="87402"/>
                        <a14:foregroundMark x1="41797" y1="9668" x2="41797" y2="9668"/>
                        <a14:foregroundMark x1="69238" y1="89063" x2="69238" y2="89063"/>
                        <a14:foregroundMark x1="43555" y1="90430" x2="43555" y2="90430"/>
                        <a14:foregroundMark x1="28906" y1="88477" x2="24609" y2="88379"/>
                        <a14:backgroundMark x1="62207" y1="88672" x2="56641" y2="92969"/>
                        <a14:backgroundMark x1="68848" y1="90039" x2="68848" y2="90039"/>
                        <a14:backgroundMark x1="26172" y1="90430" x2="20410" y2="88477"/>
                        <a14:backgroundMark x1="22949" y1="89258" x2="28125" y2="90820"/>
                        <a14:backgroundMark x1="42969" y1="91602" x2="44727" y2="93945"/>
                        <a14:backgroundMark x1="44336" y1="92188" x2="42188" y2="91992"/>
                        <a14:backgroundMark x1="43555" y1="92188" x2="44141" y2="92188"/>
                        <a14:backgroundMark x1="24414" y1="89453" x2="21973" y2="89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06164" y="1036475"/>
            <a:ext cx="3316480" cy="3316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C6A8B-8F09-43EE-A20D-4DFA7B1EF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16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9F9A-326D-43A0-8B93-0640EAB0D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04" y="2154142"/>
            <a:ext cx="4005436" cy="4005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94B75-C146-2881-E3AF-4D6D7903B41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1D43A-DDBA-33BB-6AB5-E7CA82D2446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76578" y="1112145"/>
            <a:ext cx="45100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Cómoda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24593-09E9-4D7F-B616-D2CB1F24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184816"/>
            <a:ext cx="3402767" cy="3402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D34E2-422F-4518-A0B0-A8DEB513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2762" y="1429155"/>
            <a:ext cx="6921708" cy="692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0ADD0-5A89-52AA-5FE7-E94799335BA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dormitorio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3BC0B-1C86-2DB6-2CD9-13496B82998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</TotalTime>
  <Words>98</Words>
  <Application>Microsoft Office PowerPoint</Application>
  <PresentationFormat>Custom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143</cp:revision>
  <dcterms:created xsi:type="dcterms:W3CDTF">2025-02-22T17:47:33Z</dcterms:created>
  <dcterms:modified xsi:type="dcterms:W3CDTF">2025-05-07T20:17:29Z</dcterms:modified>
</cp:coreProperties>
</file>